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B554BC-94EC-4B7C-A74B-DC739FAD9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D4F5B0-1462-4D3F-B30A-5496A28B5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2FC92-04EB-46A5-8EE4-FEBC3AD32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42758-1915-44F4-B514-44CA53C59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F23BF-066F-430F-8F7E-02404EDBF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44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057FD-A056-4C86-AF40-CDAFC41921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BFB0F7-9DDE-4EBF-84FE-2A022A5E6B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A357B0-FF0A-4A16-9EB8-150A08FF4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5F71C-AC26-4449-A6A9-03B47000C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9D6813-0C5A-485B-A02D-117BF0EC4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4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1FCDE9-A7B0-4D60-90E8-FE4CAA6FB4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19E66-0E69-4996-9565-6E491EFBD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C18D3-B3AF-4811-A46D-08F453394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6DADC-184D-4775-BE37-53D869ADA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45B1A-E965-4549-A483-683CE6ACE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93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EF3B3-F09F-4E8E-A6F5-76CD2B47C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6792B-A0B6-447B-BCBC-EA3C30808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857E6-EBF3-4528-AE6F-8799D5C7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71F54-35A3-496F-93D4-68B1045E7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B18C7-5671-4BCC-8EF0-459029CE5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28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4EC83D-E117-4181-98B3-72156D268B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E3339-3ABE-4CD9-9DD8-4BE8AFF3F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EFAEAF-3704-4330-9A1D-E810AE619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C16905-A26B-4102-8A66-3CFDB254D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B70CC-3691-44BA-8BA0-D3FBAACE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335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1395F-A5C9-4B4F-BD38-1B81F72EA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1994F-8A43-439C-B14B-A6DDE35B11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6FF8C9-8D65-4AC9-BD3B-091E015FDF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AAB9AD-6E74-4BFF-80A0-6E5450953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5F17F9-E90A-45DB-B3EB-2B30C7FCC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BAF2B1-7C5E-4517-96CE-FC34CF84E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41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51454-7364-40A6-AED7-C0FB44EE5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13A7C0-160C-47AE-97FE-242D26D59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6E0FEB-F9AB-4552-BE68-D121270EDF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1E7C5D-BD3C-4F87-AC41-A67CD9F33E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A2966A-A7EA-4F55-B550-1463851C0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BEDF47-B9A2-4370-813F-9BAE7CD96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04ABB8-4329-43BB-A86E-D4D6D69EA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7AEE27C-8000-48DE-8C6A-3EB8CB621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42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F04D7-7BBD-431A-B7B3-553996BBB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A7C603-9F4E-4EDD-9CD4-8D5CB17CA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3FD76-630A-4DDF-B083-7A396D3B14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387218-9D74-4F48-9863-16013B586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92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53F3E-4DE2-47C8-9F6E-341579616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E7B506-355D-41B9-A9E4-AFE5F40A8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149989-936B-43E1-9F2B-CB8AED258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654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18832-B398-44E2-B611-640E21992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B9A2A-6ABE-4D90-84D6-4DF7694460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2316D1-A20F-4D7E-BC36-24A66DAC4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E5E2EF-5ED2-4D4E-946C-DA2B96D0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1C269-E06E-4EFB-B537-DB4791D22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E49A08-5EE7-4344-A8D2-C0D65E8E7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815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45508-3BA3-4F8B-A127-3DE48A9CD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4481E2-4AC6-4B48-A98A-4C1BD3D19C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791AB1-03D0-4022-A739-C102EFC21D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EA429-75B0-4CAF-BCEC-516475AA2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6ABA3-FA16-49A2-A5DC-FA8141274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33666C-1E11-46F9-AC6F-766E54FE6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28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E40967-DEB9-4070-A556-E1C3DCA3A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97B67-3BA3-430D-9116-EDDBC1F693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1D072-2A5B-412A-9E0C-3762997791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4FCACD-6804-4913-8213-AED1BD026FB7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14F7-6F47-46C9-A2EC-4D190982FE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6540D-837C-460E-9AD3-E9DE19297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4DD739-AEB1-4A48-8D1D-480D2E987B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1132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1)">
            <a:extLst>
              <a:ext uri="{FF2B5EF4-FFF2-40B4-BE49-F238E27FC236}">
                <a16:creationId xmlns:a16="http://schemas.microsoft.com/office/drawing/2014/main" id="{6F45A6A8-B06B-4359-AE19-BE5EEBE0FEBD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7885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10)">
            <a:extLst>
              <a:ext uri="{FF2B5EF4-FFF2-40B4-BE49-F238E27FC236}">
                <a16:creationId xmlns:a16="http://schemas.microsoft.com/office/drawing/2014/main" id="{631D9A64-4538-4232-8D0C-B61EF6F4E7F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68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11)">
            <a:extLst>
              <a:ext uri="{FF2B5EF4-FFF2-40B4-BE49-F238E27FC236}">
                <a16:creationId xmlns:a16="http://schemas.microsoft.com/office/drawing/2014/main" id="{7C0065F1-9833-42F2-B5E7-888AE712250A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025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12)">
            <a:extLst>
              <a:ext uri="{FF2B5EF4-FFF2-40B4-BE49-F238E27FC236}">
                <a16:creationId xmlns:a16="http://schemas.microsoft.com/office/drawing/2014/main" id="{BDE4561C-918E-41BF-812D-98C555A0D30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64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13)">
            <a:extLst>
              <a:ext uri="{FF2B5EF4-FFF2-40B4-BE49-F238E27FC236}">
                <a16:creationId xmlns:a16="http://schemas.microsoft.com/office/drawing/2014/main" id="{006E425F-6CEE-42FB-8A6C-65B6EE6CE03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194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2)">
            <a:extLst>
              <a:ext uri="{FF2B5EF4-FFF2-40B4-BE49-F238E27FC236}">
                <a16:creationId xmlns:a16="http://schemas.microsoft.com/office/drawing/2014/main" id="{3979DEC9-5D60-486C-8FC6-5C243185503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83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3)">
            <a:extLst>
              <a:ext uri="{FF2B5EF4-FFF2-40B4-BE49-F238E27FC236}">
                <a16:creationId xmlns:a16="http://schemas.microsoft.com/office/drawing/2014/main" id="{81825114-E41E-4E8D-865C-A8AE49A83B9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80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4)">
            <a:extLst>
              <a:ext uri="{FF2B5EF4-FFF2-40B4-BE49-F238E27FC236}">
                <a16:creationId xmlns:a16="http://schemas.microsoft.com/office/drawing/2014/main" id="{9A55A743-BEC8-4ACD-906B-E46D5E0A397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513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5)">
            <a:extLst>
              <a:ext uri="{FF2B5EF4-FFF2-40B4-BE49-F238E27FC236}">
                <a16:creationId xmlns:a16="http://schemas.microsoft.com/office/drawing/2014/main" id="{A0C59956-7A94-4C43-826C-8126F5137E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062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6)">
            <a:extLst>
              <a:ext uri="{FF2B5EF4-FFF2-40B4-BE49-F238E27FC236}">
                <a16:creationId xmlns:a16="http://schemas.microsoft.com/office/drawing/2014/main" id="{F6AB584C-9BFD-4BC9-8731-6914ADF14E58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2017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7)">
            <a:extLst>
              <a:ext uri="{FF2B5EF4-FFF2-40B4-BE49-F238E27FC236}">
                <a16:creationId xmlns:a16="http://schemas.microsoft.com/office/drawing/2014/main" id="{E4E618F4-A928-4849-AEDE-8C085BDFE00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716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8)">
            <a:extLst>
              <a:ext uri="{FF2B5EF4-FFF2-40B4-BE49-F238E27FC236}">
                <a16:creationId xmlns:a16="http://schemas.microsoft.com/office/drawing/2014/main" id="{92B7341D-0872-4C0D-A8A1-DBCDAB6D820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384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ade (9)">
            <a:extLst>
              <a:ext uri="{FF2B5EF4-FFF2-40B4-BE49-F238E27FC236}">
                <a16:creationId xmlns:a16="http://schemas.microsoft.com/office/drawing/2014/main" id="{875B6ACE-7372-43A0-A22C-CBEABDB9703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516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31D31FA0D3640980CA4B2DF4BEA57" ma:contentTypeVersion="2" ma:contentTypeDescription="Create a new document." ma:contentTypeScope="" ma:versionID="61197e241ea021100da576d1d334e7eb">
  <xsd:schema xmlns:xsd="http://www.w3.org/2001/XMLSchema" xmlns:xs="http://www.w3.org/2001/XMLSchema" xmlns:p="http://schemas.microsoft.com/office/2006/metadata/properties" xmlns:ns3="8b33d9a7-a9c5-4dc1-a9f4-c8387a5be96a" targetNamespace="http://schemas.microsoft.com/office/2006/metadata/properties" ma:root="true" ma:fieldsID="b39cdb9b39d3bf200e8e69acb613c160" ns3:_="">
    <xsd:import namespace="8b33d9a7-a9c5-4dc1-a9f4-c8387a5be9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3d9a7-a9c5-4dc1-a9f4-c8387a5be9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BEB425A-3131-4ED7-A675-0D62B5F90A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33d9a7-a9c5-4dc1-a9f4-c8387a5be9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9477DA-4209-41FC-B2DF-2BD28884BA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14EFA4-A2CB-445E-A2A1-BF924B0C2C6E}">
  <ds:schemaRefs>
    <ds:schemaRef ds:uri="http://schemas.microsoft.com/office/infopath/2007/PartnerControls"/>
    <ds:schemaRef ds:uri="http://www.w3.org/XML/1998/namespace"/>
    <ds:schemaRef ds:uri="http://schemas.microsoft.com/office/2006/metadata/properties"/>
    <ds:schemaRef ds:uri="8b33d9a7-a9c5-4dc1-a9f4-c8387a5be96a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Ali</dc:creator>
  <cp:lastModifiedBy>Mohamed Ali</cp:lastModifiedBy>
  <cp:revision>1</cp:revision>
  <dcterms:created xsi:type="dcterms:W3CDTF">2020-03-29T16:01:13Z</dcterms:created>
  <dcterms:modified xsi:type="dcterms:W3CDTF">2020-03-29T16:07:17Z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0x010100F7931D31FA0D3640980CA4B2DF4BEA57</vt:lpwstr>
  </property>
</Properties>
</file>

<file path=docProps/thumbnail.jpeg>
</file>